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09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400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5671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5573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8905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8814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33628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3187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8131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0543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47522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8665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3486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06958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7917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27824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231424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29689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597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944106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277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91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737022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55851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050800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6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78834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79880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67843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3731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76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23159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Ahg6qcgoay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sze_silhouette/index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games.nationalgeographic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aculty.washington.edu/chudler/hir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64300" y="2418275"/>
            <a:ext cx="8507575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OPTICAL ILLUSION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your brain perceive objects?</a:t>
            </a:r>
          </a:p>
        </p:txBody>
      </p:sp>
    </p:spTree>
    <p:custDataLst>
      <p:tags r:id="rId1"/>
    </p:custData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10300" y="30515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25625" y="6909150"/>
            <a:ext cx="9015574" cy="515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man or several people?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931325"/>
            <a:ext cx="4402649" cy="5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10300" y="6909150"/>
            <a:ext cx="9015574" cy="515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 or the word liar?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25" y="1269975"/>
            <a:ext cx="3069149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word do you see?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10300" y="6824475"/>
            <a:ext cx="859500" cy="430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LIFT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1862650"/>
            <a:ext cx="8890000" cy="341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Grey Squares?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25" y="1862650"/>
            <a:ext cx="4635500" cy="459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lines parallel or curved?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2370650"/>
            <a:ext cx="6011324" cy="36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longer?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650" y="2539975"/>
            <a:ext cx="3608900" cy="364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8761575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40950" y="6909150"/>
            <a:ext cx="9015574" cy="346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 girl or old woman?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0" y="846650"/>
            <a:ext cx="5270500" cy="584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0" y="1524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711175"/>
            <a:ext cx="5827825" cy="58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04800" y="406400"/>
            <a:ext cx="2071200" cy="12975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your head back and forth.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931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25" y="1354650"/>
            <a:ext cx="9059325" cy="5482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440950" y="7078475"/>
            <a:ext cx="9015574" cy="54259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Duck or bunny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01600" y="304800"/>
            <a:ext cx="9629324" cy="15453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here is another type of illusion.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 the people in the picture below.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they shift, count them again!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00" y="1828800"/>
            <a:ext cx="7248525" cy="56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507975"/>
            <a:ext cx="8264625" cy="66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660400"/>
            <a:ext cx="5588000" cy="62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575" y="455425"/>
            <a:ext cx="7515775" cy="65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225" y="1322300"/>
            <a:ext cx="4551500" cy="571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519900" y="203000"/>
            <a:ext cx="8690350" cy="1076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distance from this photo determines what you see.  Try stepping closer (or farther away)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75" y="289775"/>
            <a:ext cx="9086776" cy="681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212" y="80575"/>
            <a:ext cx="5737574" cy="74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>
            <a:hlinkClick r:id="rId3"/>
          </p:cNvPr>
          <p:cNvSpPr/>
          <p:nvPr/>
        </p:nvSpPr>
        <p:spPr>
          <a:xfrm>
            <a:off x="719875" y="719875"/>
            <a:ext cx="8354624" cy="62659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30675" y="180575"/>
            <a:ext cx="9629400" cy="1175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Silhouettes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http://www.michaelbach.de/ot/sze_silhouette/index.html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6825" y="1355975"/>
            <a:ext cx="4426325" cy="591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 the black dots.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650" y="1693325"/>
            <a:ext cx="7112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04750" y="430325"/>
            <a:ext cx="95505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Brain Game at NatGeo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235075" y="1781250"/>
            <a:ext cx="4969499" cy="12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Brain Heiroglyphics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 lines straight or diagonal?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693325"/>
            <a:ext cx="8466649" cy="51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40950" y="7078475"/>
            <a:ext cx="9015574" cy="346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 playing horn, or a woman’s face?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000" y="1015975"/>
            <a:ext cx="3079750" cy="54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95250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10300" y="51150"/>
            <a:ext cx="9015574" cy="931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25625" y="6993800"/>
            <a:ext cx="9015574" cy="346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Skull or woman looking into a mirror?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0" y="1015975"/>
            <a:ext cx="5249325" cy="52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0" y="2276475"/>
            <a:ext cx="476250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237525" y="202675"/>
            <a:ext cx="8204699" cy="11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Which direction is the train traveling?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25625" y="6993800"/>
            <a:ext cx="9015574" cy="4307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Native american profile or eskimo entering a cave?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650" y="1015975"/>
            <a:ext cx="4349750" cy="601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Custom</PresentationFormat>
  <Paragraphs>31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Custom Theme</vt:lpstr>
      <vt:lpstr>OPTICAL ILLUSION</vt:lpstr>
      <vt:lpstr>What is it?</vt:lpstr>
      <vt:lpstr>Count the black dots.</vt:lpstr>
      <vt:lpstr>Are the lines straight or diagonal?</vt:lpstr>
      <vt:lpstr>What is it?</vt:lpstr>
      <vt:lpstr>PowerPoint Presentation</vt:lpstr>
      <vt:lpstr>What is it?</vt:lpstr>
      <vt:lpstr>PowerPoint Presentation</vt:lpstr>
      <vt:lpstr>What is it?</vt:lpstr>
      <vt:lpstr>What is it?</vt:lpstr>
      <vt:lpstr>What is it?</vt:lpstr>
      <vt:lpstr>What word do you see?</vt:lpstr>
      <vt:lpstr>Grey Squares?</vt:lpstr>
      <vt:lpstr>Are the lines parallel or curved?</vt:lpstr>
      <vt:lpstr>Which is longer?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ILLUSION</dc:title>
  <dc:creator>Stephens, Andrea</dc:creator>
  <cp:lastModifiedBy>Stephens, Andrea</cp:lastModifiedBy>
  <cp:revision>1</cp:revision>
  <dcterms:modified xsi:type="dcterms:W3CDTF">2016-01-29T13:58:36Z</dcterms:modified>
</cp:coreProperties>
</file>