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9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98" autoAdjust="0"/>
  </p:normalViewPr>
  <p:slideViewPr>
    <p:cSldViewPr snapToGrid="0" snapToObjects="1">
      <p:cViewPr varScale="1">
        <p:scale>
          <a:sx n="57" d="100"/>
          <a:sy n="57" d="100"/>
        </p:scale>
        <p:origin x="107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A60BD8-6684-DF4F-B9C1-6D982D684CE4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67955D9-A691-9747-B81D-4ACB6CD85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Muscle Review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Triceps </a:t>
            </a:r>
            <a:r>
              <a:rPr lang="en-US" b="1" dirty="0" err="1" smtClean="0"/>
              <a:t>brachii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Extends arm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78" y="1815226"/>
            <a:ext cx="3538072" cy="42239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5504035" y="3715532"/>
            <a:ext cx="1187453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Deltoid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Abducts arm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75" y="1815226"/>
            <a:ext cx="3538072" cy="42239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7095248" y="3292199"/>
            <a:ext cx="1187453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6" y="1782472"/>
            <a:ext cx="3643548" cy="425670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3231022" y="3080532"/>
            <a:ext cx="1187453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err="1" smtClean="0"/>
              <a:t>Pectoralis</a:t>
            </a:r>
            <a:r>
              <a:rPr lang="en-US" b="1" dirty="0" smtClean="0"/>
              <a:t> major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77" y="1798849"/>
            <a:ext cx="3643548" cy="42567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40277" y="3299432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Rectus </a:t>
            </a:r>
            <a:r>
              <a:rPr lang="en-US" b="1" dirty="0" err="1" smtClean="0"/>
              <a:t>abdominus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“6 pack” muscles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77" y="1798849"/>
            <a:ext cx="3643548" cy="42567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37440" y="4350533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External oblique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77" y="1798849"/>
            <a:ext cx="3643548" cy="42567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40277" y="4562199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54105"/>
            <a:ext cx="8042276" cy="1336956"/>
          </a:xfrm>
        </p:spPr>
        <p:txBody>
          <a:bodyPr/>
          <a:lstStyle/>
          <a:p>
            <a:r>
              <a:rPr lang="en-US" b="1" dirty="0" smtClean="0"/>
              <a:t>Stand up!!!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Gluteus </a:t>
            </a:r>
            <a:r>
              <a:rPr lang="en-US" b="1" dirty="0" err="1" smtClean="0"/>
              <a:t>maximus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37" y="1815226"/>
            <a:ext cx="3538072" cy="42239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91737" y="5197335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err="1" smtClean="0"/>
              <a:t>Trapezius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37" y="1815226"/>
            <a:ext cx="3538072" cy="42239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66916" y="3051244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err="1" smtClean="0"/>
              <a:t>Latissimus</a:t>
            </a:r>
            <a:r>
              <a:rPr lang="en-US" b="1" dirty="0" smtClean="0"/>
              <a:t> </a:t>
            </a:r>
            <a:r>
              <a:rPr lang="en-US" b="1" dirty="0" err="1" smtClean="0"/>
              <a:t>dorsi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737" y="1815226"/>
            <a:ext cx="3538072" cy="42239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91737" y="3956398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5" y="600829"/>
            <a:ext cx="3501056" cy="1214397"/>
          </a:xfrm>
        </p:spPr>
        <p:txBody>
          <a:bodyPr/>
          <a:lstStyle/>
          <a:p>
            <a:r>
              <a:rPr lang="en-US" b="1" dirty="0" smtClean="0"/>
              <a:t>Quadriceps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5299531"/>
            <a:ext cx="3390981" cy="15584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Extends leg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69" y="0"/>
            <a:ext cx="3422126" cy="68331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7245862" y="3956397"/>
            <a:ext cx="710685" cy="423333"/>
          </a:xfrm>
          <a:prstGeom prst="rightArrow">
            <a:avLst>
              <a:gd name="adj1" fmla="val 43102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3999"/>
            <a:ext cx="7941733" cy="1724867"/>
          </a:xfrm>
        </p:spPr>
        <p:txBody>
          <a:bodyPr/>
          <a:lstStyle/>
          <a:p>
            <a:r>
              <a:rPr lang="en-US" b="1" dirty="0" smtClean="0"/>
              <a:t>For each muscle, you will point to it’s location on your own body.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5" y="600829"/>
            <a:ext cx="3501056" cy="1214397"/>
          </a:xfrm>
        </p:spPr>
        <p:txBody>
          <a:bodyPr/>
          <a:lstStyle/>
          <a:p>
            <a:r>
              <a:rPr lang="en-US" b="1" dirty="0" smtClean="0"/>
              <a:t>Sartorius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69" y="0"/>
            <a:ext cx="3422126" cy="68331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435304" y="3533064"/>
            <a:ext cx="778822" cy="423333"/>
          </a:xfrm>
          <a:prstGeom prst="rightArrow">
            <a:avLst>
              <a:gd name="adj1" fmla="val 43102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5" y="1211737"/>
            <a:ext cx="3501056" cy="1167941"/>
          </a:xfrm>
        </p:spPr>
        <p:txBody>
          <a:bodyPr/>
          <a:lstStyle/>
          <a:p>
            <a:r>
              <a:rPr lang="en-US" b="1" dirty="0" smtClean="0"/>
              <a:t>Adductor group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70946" y="5124339"/>
            <a:ext cx="3778423" cy="17336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Adducts leg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69" y="0"/>
            <a:ext cx="3422126" cy="68331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10483" y="3533064"/>
            <a:ext cx="778822" cy="423333"/>
          </a:xfrm>
          <a:prstGeom prst="rightArrow">
            <a:avLst>
              <a:gd name="adj1" fmla="val 43102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832102" y="4350579"/>
            <a:ext cx="4569263" cy="25074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Extends the thighs and flexes the knees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211737"/>
            <a:ext cx="4849369" cy="1430728"/>
          </a:xfrm>
        </p:spPr>
        <p:txBody>
          <a:bodyPr/>
          <a:lstStyle/>
          <a:p>
            <a:r>
              <a:rPr lang="en-US" b="1" dirty="0" smtClean="0"/>
              <a:t>Hamstrings group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16" y="0"/>
            <a:ext cx="3351105" cy="66134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72156" y="3744730"/>
            <a:ext cx="778822" cy="423333"/>
          </a:xfrm>
          <a:prstGeom prst="rightArrow">
            <a:avLst>
              <a:gd name="adj1" fmla="val 43102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9" y="4365177"/>
            <a:ext cx="3869986" cy="24928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Plantar flexion, toe dancer’s muscle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211737"/>
            <a:ext cx="5080203" cy="1430728"/>
          </a:xfrm>
        </p:spPr>
        <p:txBody>
          <a:bodyPr/>
          <a:lstStyle/>
          <a:p>
            <a:r>
              <a:rPr lang="en-US" b="1" dirty="0" err="1" smtClean="0"/>
              <a:t>Gastrocnemisus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16" y="0"/>
            <a:ext cx="3351105" cy="661346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72156" y="5051342"/>
            <a:ext cx="778822" cy="423333"/>
          </a:xfrm>
          <a:prstGeom prst="rightArrow">
            <a:avLst>
              <a:gd name="adj1" fmla="val 43102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4000"/>
            <a:ext cx="7941733" cy="931334"/>
          </a:xfrm>
        </p:spPr>
        <p:txBody>
          <a:bodyPr/>
          <a:lstStyle/>
          <a:p>
            <a:r>
              <a:rPr lang="en-US" b="1" dirty="0" err="1" smtClean="0"/>
              <a:t>Masseter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65398" y="5113867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9"/>
          <p:cNvSpPr txBox="1">
            <a:spLocks/>
          </p:cNvSpPr>
          <p:nvPr/>
        </p:nvSpPr>
        <p:spPr>
          <a:xfrm>
            <a:off x="1458388" y="6163733"/>
            <a:ext cx="6498159" cy="69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Closes Jaw, Chewing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4000"/>
            <a:ext cx="7941733" cy="931334"/>
          </a:xfrm>
        </p:spPr>
        <p:txBody>
          <a:bodyPr/>
          <a:lstStyle/>
          <a:p>
            <a:r>
              <a:rPr lang="en-US" b="1" dirty="0" err="1" smtClean="0"/>
              <a:t>Orbicularis</a:t>
            </a:r>
            <a:r>
              <a:rPr lang="en-US" b="1" dirty="0" smtClean="0"/>
              <a:t> </a:t>
            </a:r>
            <a:r>
              <a:rPr lang="en-US" b="1" dirty="0" err="1" smtClean="0"/>
              <a:t>oculi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Closes Eyes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65398" y="4215653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4000"/>
            <a:ext cx="7941733" cy="931334"/>
          </a:xfrm>
        </p:spPr>
        <p:txBody>
          <a:bodyPr/>
          <a:lstStyle/>
          <a:p>
            <a:r>
              <a:rPr lang="en-US" b="1" dirty="0" err="1" smtClean="0"/>
              <a:t>Orbicularis</a:t>
            </a:r>
            <a:r>
              <a:rPr lang="en-US" b="1" dirty="0" smtClean="0"/>
              <a:t> </a:t>
            </a:r>
            <a:r>
              <a:rPr lang="en-US" b="1" dirty="0" err="1" smtClean="0"/>
              <a:t>oris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Kissing, closes &amp; protrudes lips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87132" y="5198534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4000"/>
            <a:ext cx="7941733" cy="931334"/>
          </a:xfrm>
        </p:spPr>
        <p:txBody>
          <a:bodyPr/>
          <a:lstStyle/>
          <a:p>
            <a:r>
              <a:rPr lang="en-US" b="1" dirty="0" err="1" smtClean="0"/>
              <a:t>Frontalis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Raises Eyebrows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87132" y="3369733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3466" y="1524000"/>
            <a:ext cx="7941733" cy="931334"/>
          </a:xfrm>
        </p:spPr>
        <p:txBody>
          <a:bodyPr/>
          <a:lstStyle/>
          <a:p>
            <a:r>
              <a:rPr lang="en-US" b="1" dirty="0" err="1" smtClean="0"/>
              <a:t>Zygomaticus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7126811" cy="694267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Smiling, Raises corners of mouth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65398" y="4749345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err="1" smtClean="0"/>
              <a:t>Sternocleidomastoid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Turns head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88" y="2634802"/>
            <a:ext cx="3100917" cy="35289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03953" y="5740400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329" y="1947333"/>
            <a:ext cx="4616671" cy="26660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7376581" y="3114352"/>
            <a:ext cx="1208618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70944" y="633738"/>
            <a:ext cx="6976721" cy="1214397"/>
          </a:xfrm>
        </p:spPr>
        <p:txBody>
          <a:bodyPr/>
          <a:lstStyle/>
          <a:p>
            <a:r>
              <a:rPr lang="en-US" b="1" dirty="0" smtClean="0"/>
              <a:t>Biceps </a:t>
            </a:r>
            <a:r>
              <a:rPr lang="en-US" b="1" dirty="0" err="1" smtClean="0"/>
              <a:t>brachii</a:t>
            </a:r>
            <a:endParaRPr lang="en-US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58388" y="6163733"/>
            <a:ext cx="6498159" cy="6942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Flexes arm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77" y="1848135"/>
            <a:ext cx="3643548" cy="42567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73954" y="3927200"/>
            <a:ext cx="1270001" cy="423333"/>
          </a:xfrm>
          <a:prstGeom prst="rightArrow">
            <a:avLst>
              <a:gd name="adj1" fmla="val 50000"/>
              <a:gd name="adj2" fmla="val 82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1775</TotalTime>
  <Words>101</Words>
  <Application>Microsoft Office PowerPoint</Application>
  <PresentationFormat>On-screen Show (4:3)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News Gothic MT</vt:lpstr>
      <vt:lpstr>Wingdings 2</vt:lpstr>
      <vt:lpstr>Breeze</vt:lpstr>
      <vt:lpstr>Muscle Review</vt:lpstr>
      <vt:lpstr>For each muscle, you will point to it’s location on your own body.</vt:lpstr>
      <vt:lpstr>Masseter</vt:lpstr>
      <vt:lpstr>Orbicularis oculi</vt:lpstr>
      <vt:lpstr>Orbicularis oris</vt:lpstr>
      <vt:lpstr>Frontalis</vt:lpstr>
      <vt:lpstr>Zygomaticus</vt:lpstr>
      <vt:lpstr>Sternocleidomastoid</vt:lpstr>
      <vt:lpstr>Biceps brachii</vt:lpstr>
      <vt:lpstr>Triceps brachii</vt:lpstr>
      <vt:lpstr>Deltoid</vt:lpstr>
      <vt:lpstr>Pectoralis major</vt:lpstr>
      <vt:lpstr>Rectus abdominus</vt:lpstr>
      <vt:lpstr>External oblique</vt:lpstr>
      <vt:lpstr>Stand up!!!</vt:lpstr>
      <vt:lpstr>Gluteus maximus</vt:lpstr>
      <vt:lpstr>Trapezius</vt:lpstr>
      <vt:lpstr>Latissimus dorsi</vt:lpstr>
      <vt:lpstr>Quadriceps</vt:lpstr>
      <vt:lpstr>Sartorius</vt:lpstr>
      <vt:lpstr>Adductor group</vt:lpstr>
      <vt:lpstr>Hamstrings group</vt:lpstr>
      <vt:lpstr>Gastrocnemisus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Review</dc:title>
  <dc:creator>Kelly</dc:creator>
  <cp:lastModifiedBy>Stephens, Andrea</cp:lastModifiedBy>
  <cp:revision>10</cp:revision>
  <dcterms:created xsi:type="dcterms:W3CDTF">2012-12-04T23:24:14Z</dcterms:created>
  <dcterms:modified xsi:type="dcterms:W3CDTF">2015-07-31T23:08:39Z</dcterms:modified>
</cp:coreProperties>
</file>