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C87FC7-DF11-4456-B86F-C84C7222D2F6}">
          <p14:sldIdLst>
            <p14:sldId id="256"/>
            <p14:sldId id="257"/>
            <p14:sldId id="258"/>
          </p14:sldIdLst>
        </p14:section>
        <p14:section name="Untitled Section" id="{44822E0B-6E33-4448-A06F-844973166A24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251A4-CA2D-4491-ACF5-89026D9897A8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2B3EBB-3481-4538-B73E-00F20F388C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3moxr_E7a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010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Minerals, Renewable/Nonrenewable Energy, and Waste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7: Mineral and Energy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Unit driving question: How can we adequately provide for all humans without  abusing Earth’s natural resources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5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http://www.youtube.com/watch?v=A3moxr_E7aA –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Is Mining really that important ??? What do we obtain from mining that is invaluable to us as humans 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about…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Mineral Information Institute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has the population of the United States affected the kind and amount of minerals used ? What are the potential impacts of obtaining and using these minerals on the environment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is your evidence ?</a:t>
            </a:r>
          </a:p>
          <a:p>
            <a:r>
              <a:rPr lang="en-US" dirty="0"/>
              <a:t>What order should you present them in to make a logical argument?</a:t>
            </a:r>
          </a:p>
          <a:p>
            <a:r>
              <a:rPr lang="en-US" dirty="0"/>
              <a:t>What science words will you need to include?</a:t>
            </a:r>
          </a:p>
          <a:p>
            <a:r>
              <a:rPr lang="en-US" dirty="0"/>
              <a:t>Will you use everyday language or formal school language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9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Balancing the overwhelming need for minerals with minimizing the cost to the environment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Mining and Mineral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195388"/>
            <a:ext cx="7620000" cy="47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8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1077</TotalTime>
  <Words>152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Constantia</vt:lpstr>
      <vt:lpstr>Wingdings 2</vt:lpstr>
      <vt:lpstr>Paper</vt:lpstr>
      <vt:lpstr>Unit 7: Mineral and Energy Resources</vt:lpstr>
      <vt:lpstr>What do you think about…</vt:lpstr>
      <vt:lpstr>Mineral Information Institute Reading</vt:lpstr>
      <vt:lpstr>Mining and Mineral Resources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Mineral and Energy Resources</dc:title>
  <dc:creator>Maintenance</dc:creator>
  <cp:lastModifiedBy>Pendergrass, Andrea</cp:lastModifiedBy>
  <cp:revision>6</cp:revision>
  <dcterms:created xsi:type="dcterms:W3CDTF">2013-02-20T00:35:46Z</dcterms:created>
  <dcterms:modified xsi:type="dcterms:W3CDTF">2016-03-29T03:02:24Z</dcterms:modified>
</cp:coreProperties>
</file>